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9144000" cy="6858000" type="screen4x3"/>
  <p:notesSz cx="9144000" cy="6858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5/6/2022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5/6/2022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5/6/2022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23532" y="980694"/>
            <a:ext cx="5188712" cy="3456432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824098" y="208025"/>
            <a:ext cx="3495802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24098" y="208025"/>
            <a:ext cx="349377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RISOTERAPIA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30200" y="4608957"/>
            <a:ext cx="4554220" cy="1397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5" dirty="0">
                <a:latin typeface="Arial"/>
                <a:cs typeface="Arial"/>
              </a:rPr>
              <a:t>DÍA:</a:t>
            </a:r>
            <a:r>
              <a:rPr sz="1800" b="1" spc="20" dirty="0">
                <a:latin typeface="Arial"/>
                <a:cs typeface="Arial"/>
              </a:rPr>
              <a:t> </a:t>
            </a:r>
            <a:r>
              <a:rPr sz="1800" spc="-5" dirty="0">
                <a:latin typeface="Arial MT"/>
                <a:cs typeface="Arial MT"/>
              </a:rPr>
              <a:t>20</a:t>
            </a:r>
            <a:r>
              <a:rPr sz="1800" spc="-2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de</a:t>
            </a:r>
            <a:r>
              <a:rPr sz="1800" spc="-10" dirty="0">
                <a:latin typeface="Arial MT"/>
                <a:cs typeface="Arial MT"/>
              </a:rPr>
              <a:t> mayo</a:t>
            </a:r>
            <a:endParaRPr sz="18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sz="1800" b="1" spc="-15" dirty="0">
                <a:latin typeface="Arial"/>
                <a:cs typeface="Arial"/>
              </a:rPr>
              <a:t>HORA:</a:t>
            </a:r>
            <a:r>
              <a:rPr sz="1800" b="1" dirty="0">
                <a:latin typeface="Arial"/>
                <a:cs typeface="Arial"/>
              </a:rPr>
              <a:t> </a:t>
            </a:r>
            <a:r>
              <a:rPr sz="1800" spc="-5" dirty="0">
                <a:latin typeface="Arial MT"/>
                <a:cs typeface="Arial MT"/>
              </a:rPr>
              <a:t>18:30-20:00</a:t>
            </a:r>
            <a:endParaRPr sz="1800">
              <a:latin typeface="Arial MT"/>
              <a:cs typeface="Arial MT"/>
            </a:endParaRPr>
          </a:p>
          <a:p>
            <a:pPr marL="12700" marR="5080">
              <a:lnSpc>
                <a:spcPct val="100000"/>
              </a:lnSpc>
            </a:pPr>
            <a:r>
              <a:rPr sz="1800" b="1" spc="-10" dirty="0">
                <a:latin typeface="Arial"/>
                <a:cs typeface="Arial"/>
              </a:rPr>
              <a:t>LUGAR:</a:t>
            </a:r>
            <a:r>
              <a:rPr sz="1800" b="1" spc="30" dirty="0">
                <a:latin typeface="Arial"/>
                <a:cs typeface="Arial"/>
              </a:rPr>
              <a:t> </a:t>
            </a:r>
            <a:r>
              <a:rPr sz="1800" spc="-5" dirty="0">
                <a:latin typeface="Arial MT"/>
                <a:cs typeface="Arial MT"/>
              </a:rPr>
              <a:t>Gimnasio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Cole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Nuevo 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b="1" spc="-5" dirty="0">
                <a:latin typeface="Arial"/>
                <a:cs typeface="Arial"/>
              </a:rPr>
              <a:t>INSCRIPCIONES: </a:t>
            </a:r>
            <a:r>
              <a:rPr sz="1800" spc="-5" dirty="0">
                <a:latin typeface="Arial MT"/>
                <a:cs typeface="Arial MT"/>
              </a:rPr>
              <a:t>En el </a:t>
            </a:r>
            <a:r>
              <a:rPr sz="1800" spc="-10" dirty="0">
                <a:latin typeface="Arial MT"/>
                <a:cs typeface="Arial MT"/>
              </a:rPr>
              <a:t>Ayuntamiento </a:t>
            </a:r>
            <a:r>
              <a:rPr sz="1800" spc="-5" dirty="0">
                <a:latin typeface="Arial MT"/>
                <a:cs typeface="Arial MT"/>
              </a:rPr>
              <a:t>hasta </a:t>
            </a:r>
            <a:r>
              <a:rPr sz="1800" spc="-49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completar plazas.</a:t>
            </a:r>
            <a:endParaRPr sz="1800">
              <a:latin typeface="Arial MT"/>
              <a:cs typeface="Arial MT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64098" y="5373217"/>
            <a:ext cx="916789" cy="1025200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405516" y="5445226"/>
            <a:ext cx="1086149" cy="868993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596378" y="5805258"/>
            <a:ext cx="1414018" cy="456958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6150102" y="1361947"/>
            <a:ext cx="2463165" cy="2220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indent="-3810" algn="ctr">
              <a:lnSpc>
                <a:spcPct val="100000"/>
              </a:lnSpc>
              <a:spcBef>
                <a:spcPts val="100"/>
              </a:spcBef>
            </a:pPr>
            <a:r>
              <a:rPr sz="2400" spc="200" dirty="0">
                <a:latin typeface="Times New Roman"/>
                <a:cs typeface="Times New Roman"/>
              </a:rPr>
              <a:t>“La </a:t>
            </a:r>
            <a:r>
              <a:rPr sz="2400" spc="290" dirty="0">
                <a:latin typeface="Times New Roman"/>
                <a:cs typeface="Times New Roman"/>
              </a:rPr>
              <a:t>risa </a:t>
            </a:r>
            <a:r>
              <a:rPr sz="2400" spc="204" dirty="0">
                <a:latin typeface="Times New Roman"/>
                <a:cs typeface="Times New Roman"/>
              </a:rPr>
              <a:t>es </a:t>
            </a:r>
            <a:r>
              <a:rPr sz="2400" spc="245" dirty="0">
                <a:latin typeface="Times New Roman"/>
                <a:cs typeface="Times New Roman"/>
              </a:rPr>
              <a:t>la </a:t>
            </a:r>
            <a:r>
              <a:rPr sz="2400" spc="250" dirty="0">
                <a:latin typeface="Times New Roman"/>
                <a:cs typeface="Times New Roman"/>
              </a:rPr>
              <a:t> </a:t>
            </a:r>
            <a:r>
              <a:rPr sz="2400" spc="150" dirty="0">
                <a:latin typeface="Georgia"/>
                <a:cs typeface="Georgia"/>
              </a:rPr>
              <a:t>gasolina </a:t>
            </a:r>
            <a:r>
              <a:rPr sz="2400" spc="180" dirty="0">
                <a:latin typeface="Georgia"/>
                <a:cs typeface="Georgia"/>
              </a:rPr>
              <a:t>que </a:t>
            </a:r>
            <a:r>
              <a:rPr sz="2400" spc="185" dirty="0">
                <a:latin typeface="Georgia"/>
                <a:cs typeface="Georgia"/>
              </a:rPr>
              <a:t> </a:t>
            </a:r>
            <a:r>
              <a:rPr sz="2400" spc="165" dirty="0">
                <a:latin typeface="Georgia"/>
                <a:cs typeface="Georgia"/>
              </a:rPr>
              <a:t>pone</a:t>
            </a:r>
            <a:r>
              <a:rPr sz="2400" spc="-10" dirty="0">
                <a:latin typeface="Georgia"/>
                <a:cs typeface="Georgia"/>
              </a:rPr>
              <a:t> </a:t>
            </a:r>
            <a:r>
              <a:rPr sz="2400" spc="150" dirty="0">
                <a:latin typeface="Georgia"/>
                <a:cs typeface="Georgia"/>
              </a:rPr>
              <a:t>en</a:t>
            </a:r>
            <a:r>
              <a:rPr sz="2400" spc="-5" dirty="0">
                <a:latin typeface="Georgia"/>
                <a:cs typeface="Georgia"/>
              </a:rPr>
              <a:t> </a:t>
            </a:r>
            <a:r>
              <a:rPr sz="2400" spc="190" dirty="0">
                <a:latin typeface="Georgia"/>
                <a:cs typeface="Georgia"/>
              </a:rPr>
              <a:t>marcha </a:t>
            </a:r>
            <a:r>
              <a:rPr sz="2400" spc="-565" dirty="0">
                <a:latin typeface="Georgia"/>
                <a:cs typeface="Georgia"/>
              </a:rPr>
              <a:t> </a:t>
            </a:r>
            <a:r>
              <a:rPr sz="2400" spc="145" dirty="0">
                <a:latin typeface="Georgia"/>
                <a:cs typeface="Georgia"/>
              </a:rPr>
              <a:t>el </a:t>
            </a:r>
            <a:r>
              <a:rPr sz="2400" spc="204" dirty="0">
                <a:latin typeface="Georgia"/>
                <a:cs typeface="Georgia"/>
              </a:rPr>
              <a:t>motor </a:t>
            </a:r>
            <a:r>
              <a:rPr sz="2400" spc="145" dirty="0">
                <a:latin typeface="Georgia"/>
                <a:cs typeface="Georgia"/>
              </a:rPr>
              <a:t>de </a:t>
            </a:r>
            <a:r>
              <a:rPr sz="2400" spc="140" dirty="0">
                <a:latin typeface="Georgia"/>
                <a:cs typeface="Georgia"/>
              </a:rPr>
              <a:t>las </a:t>
            </a:r>
            <a:r>
              <a:rPr sz="2400" spc="145" dirty="0">
                <a:latin typeface="Georgia"/>
                <a:cs typeface="Georgia"/>
              </a:rPr>
              <a:t> emociones</a:t>
            </a:r>
            <a:endParaRPr sz="2400">
              <a:latin typeface="Georgia"/>
              <a:cs typeface="Georgia"/>
            </a:endParaRPr>
          </a:p>
          <a:p>
            <a:pPr algn="ctr">
              <a:lnSpc>
                <a:spcPct val="100000"/>
              </a:lnSpc>
            </a:pPr>
            <a:r>
              <a:rPr sz="2400" spc="265" dirty="0">
                <a:latin typeface="Times New Roman"/>
                <a:cs typeface="Times New Roman"/>
              </a:rPr>
              <a:t>positivas”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5783453" y="4064380"/>
            <a:ext cx="601980" cy="169545"/>
            <a:chOff x="5783453" y="4064380"/>
            <a:chExt cx="601980" cy="169545"/>
          </a:xfrm>
        </p:grpSpPr>
        <p:sp>
          <p:nvSpPr>
            <p:cNvPr id="9" name="object 9"/>
            <p:cNvSpPr/>
            <p:nvPr/>
          </p:nvSpPr>
          <p:spPr>
            <a:xfrm>
              <a:off x="5796153" y="4077080"/>
              <a:ext cx="576580" cy="144145"/>
            </a:xfrm>
            <a:custGeom>
              <a:avLst/>
              <a:gdLst/>
              <a:ahLst/>
              <a:cxnLst/>
              <a:rect l="l" t="t" r="r" b="b"/>
              <a:pathLst>
                <a:path w="576579" h="144145">
                  <a:moveTo>
                    <a:pt x="504063" y="0"/>
                  </a:moveTo>
                  <a:lnTo>
                    <a:pt x="504063" y="35941"/>
                  </a:lnTo>
                  <a:lnTo>
                    <a:pt x="0" y="35941"/>
                  </a:lnTo>
                  <a:lnTo>
                    <a:pt x="0" y="107950"/>
                  </a:lnTo>
                  <a:lnTo>
                    <a:pt x="504063" y="107950"/>
                  </a:lnTo>
                  <a:lnTo>
                    <a:pt x="504063" y="144018"/>
                  </a:lnTo>
                  <a:lnTo>
                    <a:pt x="576072" y="72009"/>
                  </a:lnTo>
                  <a:lnTo>
                    <a:pt x="504063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796153" y="4077080"/>
              <a:ext cx="576580" cy="144145"/>
            </a:xfrm>
            <a:custGeom>
              <a:avLst/>
              <a:gdLst/>
              <a:ahLst/>
              <a:cxnLst/>
              <a:rect l="l" t="t" r="r" b="b"/>
              <a:pathLst>
                <a:path w="576579" h="144145">
                  <a:moveTo>
                    <a:pt x="0" y="35941"/>
                  </a:moveTo>
                  <a:lnTo>
                    <a:pt x="504063" y="35941"/>
                  </a:lnTo>
                  <a:lnTo>
                    <a:pt x="504063" y="0"/>
                  </a:lnTo>
                  <a:lnTo>
                    <a:pt x="576072" y="72009"/>
                  </a:lnTo>
                  <a:lnTo>
                    <a:pt x="504063" y="144018"/>
                  </a:lnTo>
                  <a:lnTo>
                    <a:pt x="504063" y="107950"/>
                  </a:lnTo>
                  <a:lnTo>
                    <a:pt x="0" y="107950"/>
                  </a:lnTo>
                  <a:lnTo>
                    <a:pt x="0" y="35941"/>
                  </a:lnTo>
                  <a:close/>
                </a:path>
              </a:pathLst>
            </a:custGeom>
            <a:ln w="25400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6452108" y="3961002"/>
            <a:ext cx="2177415" cy="1245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spc="-170" dirty="0">
                <a:latin typeface="Arial MT"/>
                <a:cs typeface="Arial MT"/>
              </a:rPr>
              <a:t>Di</a:t>
            </a:r>
            <a:r>
              <a:rPr sz="2000" spc="-190" dirty="0">
                <a:latin typeface="Arial MT"/>
                <a:cs typeface="Arial MT"/>
              </a:rPr>
              <a:t>s</a:t>
            </a:r>
            <a:r>
              <a:rPr sz="2000" spc="-204" dirty="0">
                <a:latin typeface="Arial MT"/>
                <a:cs typeface="Arial MT"/>
              </a:rPr>
              <a:t>pon</a:t>
            </a:r>
            <a:r>
              <a:rPr sz="2000" spc="-210" dirty="0">
                <a:latin typeface="Arial MT"/>
                <a:cs typeface="Arial MT"/>
              </a:rPr>
              <a:t>d</a:t>
            </a:r>
            <a:r>
              <a:rPr sz="2000" spc="-200" dirty="0">
                <a:latin typeface="Arial MT"/>
                <a:cs typeface="Arial MT"/>
              </a:rPr>
              <a:t>remos</a:t>
            </a:r>
            <a:r>
              <a:rPr sz="2000" spc="-105" dirty="0">
                <a:latin typeface="Arial MT"/>
                <a:cs typeface="Arial MT"/>
              </a:rPr>
              <a:t> </a:t>
            </a:r>
            <a:r>
              <a:rPr sz="2000" spc="-190" dirty="0">
                <a:latin typeface="Arial MT"/>
                <a:cs typeface="Arial MT"/>
              </a:rPr>
              <a:t>de  mon</a:t>
            </a:r>
            <a:r>
              <a:rPr sz="2000" spc="-95" dirty="0">
                <a:latin typeface="Arial MT"/>
                <a:cs typeface="Arial MT"/>
              </a:rPr>
              <a:t>i</a:t>
            </a:r>
            <a:r>
              <a:rPr sz="2000" spc="-160" dirty="0">
                <a:latin typeface="Arial MT"/>
                <a:cs typeface="Arial MT"/>
              </a:rPr>
              <a:t>tore</a:t>
            </a:r>
            <a:r>
              <a:rPr sz="2000" spc="-180" dirty="0">
                <a:latin typeface="Arial MT"/>
                <a:cs typeface="Arial MT"/>
              </a:rPr>
              <a:t>s</a:t>
            </a:r>
            <a:r>
              <a:rPr sz="2000" spc="-130" dirty="0">
                <a:latin typeface="Arial MT"/>
                <a:cs typeface="Arial MT"/>
              </a:rPr>
              <a:t> </a:t>
            </a:r>
            <a:r>
              <a:rPr sz="2000" spc="-180" dirty="0">
                <a:latin typeface="Arial MT"/>
                <a:cs typeface="Arial MT"/>
              </a:rPr>
              <a:t>par</a:t>
            </a:r>
            <a:r>
              <a:rPr sz="2000" spc="-200" dirty="0">
                <a:latin typeface="Arial MT"/>
                <a:cs typeface="Arial MT"/>
              </a:rPr>
              <a:t>a</a:t>
            </a:r>
            <a:r>
              <a:rPr sz="2000" spc="-100" dirty="0">
                <a:latin typeface="Arial MT"/>
                <a:cs typeface="Arial MT"/>
              </a:rPr>
              <a:t> </a:t>
            </a:r>
            <a:r>
              <a:rPr sz="2000" spc="-155" dirty="0">
                <a:latin typeface="Arial MT"/>
                <a:cs typeface="Arial MT"/>
              </a:rPr>
              <a:t>at</a:t>
            </a:r>
            <a:r>
              <a:rPr sz="2000" spc="-210" dirty="0">
                <a:latin typeface="Arial MT"/>
                <a:cs typeface="Arial MT"/>
              </a:rPr>
              <a:t>e</a:t>
            </a:r>
            <a:r>
              <a:rPr sz="2000" spc="-150" dirty="0">
                <a:latin typeface="Arial MT"/>
                <a:cs typeface="Arial MT"/>
              </a:rPr>
              <a:t>nder  l</a:t>
            </a:r>
            <a:r>
              <a:rPr sz="2000" spc="-210" dirty="0">
                <a:latin typeface="Arial MT"/>
                <a:cs typeface="Arial MT"/>
              </a:rPr>
              <a:t>o</a:t>
            </a:r>
            <a:r>
              <a:rPr sz="2000" spc="-180" dirty="0">
                <a:latin typeface="Arial MT"/>
                <a:cs typeface="Arial MT"/>
              </a:rPr>
              <a:t>s</a:t>
            </a:r>
            <a:r>
              <a:rPr sz="2000" spc="-120" dirty="0">
                <a:latin typeface="Arial MT"/>
                <a:cs typeface="Arial MT"/>
              </a:rPr>
              <a:t> </a:t>
            </a:r>
            <a:r>
              <a:rPr sz="2000" spc="-204" dirty="0">
                <a:latin typeface="Arial MT"/>
                <a:cs typeface="Arial MT"/>
              </a:rPr>
              <a:t>n</a:t>
            </a:r>
            <a:r>
              <a:rPr sz="2000" spc="-90" dirty="0">
                <a:latin typeface="Arial MT"/>
                <a:cs typeface="Arial MT"/>
              </a:rPr>
              <a:t>i</a:t>
            </a:r>
            <a:r>
              <a:rPr sz="2000" spc="-204" dirty="0">
                <a:latin typeface="Arial MT"/>
                <a:cs typeface="Arial MT"/>
              </a:rPr>
              <a:t>ño</a:t>
            </a:r>
            <a:r>
              <a:rPr sz="2000" spc="-180" dirty="0">
                <a:latin typeface="Arial MT"/>
                <a:cs typeface="Arial MT"/>
              </a:rPr>
              <a:t>s</a:t>
            </a:r>
            <a:r>
              <a:rPr sz="2000" spc="-100" dirty="0">
                <a:latin typeface="Arial MT"/>
                <a:cs typeface="Arial MT"/>
              </a:rPr>
              <a:t> </a:t>
            </a:r>
            <a:r>
              <a:rPr sz="2000" spc="-204" dirty="0">
                <a:latin typeface="Arial MT"/>
                <a:cs typeface="Arial MT"/>
              </a:rPr>
              <a:t>d</a:t>
            </a:r>
            <a:r>
              <a:rPr sz="2000" spc="-200" dirty="0">
                <a:latin typeface="Arial MT"/>
                <a:cs typeface="Arial MT"/>
              </a:rPr>
              <a:t>e</a:t>
            </a:r>
            <a:r>
              <a:rPr sz="2000" spc="-100" dirty="0">
                <a:latin typeface="Arial MT"/>
                <a:cs typeface="Arial MT"/>
              </a:rPr>
              <a:t> </a:t>
            </a:r>
            <a:r>
              <a:rPr sz="2000" spc="-95" dirty="0">
                <a:latin typeface="Arial MT"/>
                <a:cs typeface="Arial MT"/>
              </a:rPr>
              <a:t>l</a:t>
            </a:r>
            <a:r>
              <a:rPr sz="2000" spc="-150" dirty="0">
                <a:latin typeface="Arial MT"/>
                <a:cs typeface="Arial MT"/>
              </a:rPr>
              <a:t>as  </a:t>
            </a:r>
            <a:r>
              <a:rPr sz="2000" spc="-160" dirty="0">
                <a:latin typeface="Arial MT"/>
                <a:cs typeface="Arial MT"/>
              </a:rPr>
              <a:t>participantes.</a:t>
            </a:r>
            <a:endParaRPr sz="2000">
              <a:latin typeface="Arial MT"/>
              <a:cs typeface="Arial M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02437" y="6259474"/>
            <a:ext cx="281495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u="sng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Arial Black"/>
                <a:cs typeface="Arial Black"/>
              </a:rPr>
              <a:t>Ríe,</a:t>
            </a:r>
            <a:r>
              <a:rPr sz="1400" u="sng" spc="-3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Arial Black"/>
                <a:cs typeface="Arial Black"/>
              </a:rPr>
              <a:t> </a:t>
            </a:r>
            <a:r>
              <a:rPr sz="1400" u="sng" spc="-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Arial Black"/>
                <a:cs typeface="Arial Black"/>
              </a:rPr>
              <a:t>emociónate,</a:t>
            </a:r>
            <a:r>
              <a:rPr sz="1400" u="sng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Arial Black"/>
                <a:cs typeface="Arial Black"/>
              </a:rPr>
              <a:t> crece…con</a:t>
            </a:r>
            <a:endParaRPr sz="1400">
              <a:latin typeface="Arial Black"/>
              <a:cs typeface="Arial Black"/>
            </a:endParaRPr>
          </a:p>
        </p:txBody>
      </p:sp>
      <p:pic>
        <p:nvPicPr>
          <p:cNvPr id="13" name="object 13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381035" y="5928238"/>
            <a:ext cx="966627" cy="60569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56</Words>
  <Application>Microsoft Office PowerPoint</Application>
  <PresentationFormat>Presentación en pantalla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Arial Black</vt:lpstr>
      <vt:lpstr>Arial MT</vt:lpstr>
      <vt:lpstr>Calibri</vt:lpstr>
      <vt:lpstr>Georgia</vt:lpstr>
      <vt:lpstr>Times New Roman</vt:lpstr>
      <vt:lpstr>Office Theme</vt:lpstr>
      <vt:lpstr>RISOTERAPIA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1</cp:revision>
  <dcterms:created xsi:type="dcterms:W3CDTF">2022-05-06T08:28:14Z</dcterms:created>
  <dcterms:modified xsi:type="dcterms:W3CDTF">2022-05-06T08:31:23Z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2022-05-06T00:00:00Z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2022-05-06T00:00:00Z</vt:filetime>
  </property>
</Properties>
</file>